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16" roundtripDataSignature="AMtx7mgYOm9qhWyRbsaX5S+PnVlngwDDI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701025" y="4415775"/>
            <a:ext cx="5608300" cy="41833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2398f51a6_1_0:notes"/>
          <p:cNvSpPr/>
          <p:nvPr>
            <p:ph idx="2" type="sldImg"/>
          </p:nvPr>
        </p:nvSpPr>
        <p:spPr>
          <a:xfrm>
            <a:off x="1168625" y="697225"/>
            <a:ext cx="4673700" cy="3486300"/>
          </a:xfrm>
          <a:custGeom>
            <a:rect b="b" l="l" r="r" t="t"/>
            <a:pathLst>
              <a:path extrusionOk="0" h="120000" w="120000">
                <a:moveTo>
                  <a:pt x="0" y="0"/>
                </a:moveTo>
                <a:lnTo>
                  <a:pt x="120000" y="0"/>
                </a:lnTo>
                <a:lnTo>
                  <a:pt x="120000" y="120000"/>
                </a:lnTo>
                <a:lnTo>
                  <a:pt x="0" y="120000"/>
                </a:lnTo>
                <a:close/>
              </a:path>
            </a:pathLst>
          </a:custGeom>
        </p:spPr>
      </p:sp>
      <p:sp>
        <p:nvSpPr>
          <p:cNvPr id="82" name="Google Shape;82;g62398f51a6_1_0:notes"/>
          <p:cNvSpPr txBox="1"/>
          <p:nvPr>
            <p:ph idx="1" type="body"/>
          </p:nvPr>
        </p:nvSpPr>
        <p:spPr>
          <a:xfrm>
            <a:off x="701025" y="4415775"/>
            <a:ext cx="5608200" cy="41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9: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p2: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3: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p4: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p5: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630e71f51f_0_0:notes"/>
          <p:cNvSpPr txBox="1"/>
          <p:nvPr>
            <p:ph idx="1" type="body"/>
          </p:nvPr>
        </p:nvSpPr>
        <p:spPr>
          <a:xfrm>
            <a:off x="701025" y="4415775"/>
            <a:ext cx="5608200" cy="41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g630e71f51f_0_0:notes"/>
          <p:cNvSpPr/>
          <p:nvPr>
            <p:ph idx="2" type="sldImg"/>
          </p:nvPr>
        </p:nvSpPr>
        <p:spPr>
          <a:xfrm>
            <a:off x="1168625" y="697225"/>
            <a:ext cx="4673700" cy="3486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p6: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p7: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p8:notes"/>
          <p:cNvSpPr txBox="1"/>
          <p:nvPr>
            <p:ph idx="1" type="body"/>
          </p:nvPr>
        </p:nvSpPr>
        <p:spPr>
          <a:xfrm>
            <a:off x="701025" y="4415775"/>
            <a:ext cx="5608300" cy="41833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notes"/>
          <p:cNvSpPr/>
          <p:nvPr>
            <p:ph idx="2" type="sldImg"/>
          </p:nvPr>
        </p:nvSpPr>
        <p:spPr>
          <a:xfrm>
            <a:off x="1168625" y="697225"/>
            <a:ext cx="4673825" cy="34861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 name="Shape 11"/>
        <p:cNvGrpSpPr/>
        <p:nvPr/>
      </p:nvGrpSpPr>
      <p:grpSpPr>
        <a:xfrm>
          <a:off x="0" y="0"/>
          <a:ext cx="0" cy="0"/>
          <a:chOff x="0" y="0"/>
          <a:chExt cx="0" cy="0"/>
        </a:xfrm>
      </p:grpSpPr>
      <p:sp>
        <p:nvSpPr>
          <p:cNvPr id="12" name="Google Shape;12;p11"/>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3" name="Google Shape;13;p11"/>
          <p:cNvSpPr txBox="1"/>
          <p:nvPr>
            <p:ph idx="1" type="body"/>
          </p:nvPr>
        </p:nvSpPr>
        <p:spPr>
          <a:xfrm>
            <a:off x="457200" y="1600200"/>
            <a:ext cx="8229600" cy="4525962"/>
          </a:xfrm>
          <a:prstGeom prst="rect">
            <a:avLst/>
          </a:prstGeom>
          <a:noFill/>
          <a:ln>
            <a:noFill/>
          </a:ln>
        </p:spPr>
        <p:txBody>
          <a:bodyPr anchorCtr="0" anchor="t" bIns="45675" lIns="91375" spcFirstLastPara="1" rIns="91375" wrap="square" tIns="456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 name="Google Shape;14;p11"/>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1"/>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1"/>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8" name="Shape 68"/>
        <p:cNvGrpSpPr/>
        <p:nvPr/>
      </p:nvGrpSpPr>
      <p:grpSpPr>
        <a:xfrm>
          <a:off x="0" y="0"/>
          <a:ext cx="0" cy="0"/>
          <a:chOff x="0" y="0"/>
          <a:chExt cx="0" cy="0"/>
        </a:xfrm>
      </p:grpSpPr>
      <p:sp>
        <p:nvSpPr>
          <p:cNvPr id="69" name="Google Shape;69;p20"/>
          <p:cNvSpPr txBox="1"/>
          <p:nvPr>
            <p:ph type="title"/>
          </p:nvPr>
        </p:nvSpPr>
        <p:spPr>
          <a:xfrm>
            <a:off x="722313" y="4406900"/>
            <a:ext cx="7772400" cy="1362075"/>
          </a:xfrm>
          <a:prstGeom prst="rect">
            <a:avLst/>
          </a:prstGeom>
          <a:noFill/>
          <a:ln>
            <a:noFill/>
          </a:ln>
        </p:spPr>
        <p:txBody>
          <a:bodyPr anchorCtr="0" anchor="t" bIns="45675" lIns="91375" spcFirstLastPara="1" rIns="91375" wrap="square" tIns="45675">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0" name="Google Shape;70;p20"/>
          <p:cNvSpPr txBox="1"/>
          <p:nvPr>
            <p:ph idx="1" type="body"/>
          </p:nvPr>
        </p:nvSpPr>
        <p:spPr>
          <a:xfrm>
            <a:off x="722313" y="2906713"/>
            <a:ext cx="7772400" cy="1500187"/>
          </a:xfrm>
          <a:prstGeom prst="rect">
            <a:avLst/>
          </a:prstGeom>
          <a:noFill/>
          <a:ln>
            <a:noFill/>
          </a:ln>
        </p:spPr>
        <p:txBody>
          <a:bodyPr anchorCtr="0" anchor="b" bIns="45675" lIns="91375" spcFirstLastPara="1" rIns="91375" wrap="square" tIns="45675">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71" name="Google Shape;71;p20"/>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0"/>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0"/>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74" name="Shape 74"/>
        <p:cNvGrpSpPr/>
        <p:nvPr/>
      </p:nvGrpSpPr>
      <p:grpSpPr>
        <a:xfrm>
          <a:off x="0" y="0"/>
          <a:ext cx="0" cy="0"/>
          <a:chOff x="0" y="0"/>
          <a:chExt cx="0" cy="0"/>
        </a:xfrm>
      </p:grpSpPr>
      <p:sp>
        <p:nvSpPr>
          <p:cNvPr id="75" name="Google Shape;75;p21"/>
          <p:cNvSpPr txBox="1"/>
          <p:nvPr>
            <p:ph type="ctrTitle"/>
          </p:nvPr>
        </p:nvSpPr>
        <p:spPr>
          <a:xfrm>
            <a:off x="685800" y="2130426"/>
            <a:ext cx="7772400" cy="1470025"/>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6" name="Google Shape;76;p21"/>
          <p:cNvSpPr txBox="1"/>
          <p:nvPr>
            <p:ph idx="1" type="subTitle"/>
          </p:nvPr>
        </p:nvSpPr>
        <p:spPr>
          <a:xfrm>
            <a:off x="1371600" y="3886200"/>
            <a:ext cx="6400800" cy="1752600"/>
          </a:xfrm>
          <a:prstGeom prst="rect">
            <a:avLst/>
          </a:prstGeom>
          <a:noFill/>
          <a:ln>
            <a:noFill/>
          </a:ln>
        </p:spPr>
        <p:txBody>
          <a:bodyPr anchorCtr="0" anchor="t" bIns="45675" lIns="91375" spcFirstLastPara="1" rIns="91375" wrap="square" tIns="45675">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77" name="Google Shape;77;p21"/>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1"/>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1"/>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7" name="Shape 17"/>
        <p:cNvGrpSpPr/>
        <p:nvPr/>
      </p:nvGrpSpPr>
      <p:grpSpPr>
        <a:xfrm>
          <a:off x="0" y="0"/>
          <a:ext cx="0" cy="0"/>
          <a:chOff x="0" y="0"/>
          <a:chExt cx="0" cy="0"/>
        </a:xfrm>
      </p:grpSpPr>
      <p:sp>
        <p:nvSpPr>
          <p:cNvPr id="18" name="Google Shape;18;p12"/>
          <p:cNvSpPr txBox="1"/>
          <p:nvPr>
            <p:ph type="title"/>
          </p:nvPr>
        </p:nvSpPr>
        <p:spPr>
          <a:xfrm rot="5400000">
            <a:off x="4732337" y="2171700"/>
            <a:ext cx="5851525" cy="20574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9" name="Google Shape;19;p12"/>
          <p:cNvSpPr txBox="1"/>
          <p:nvPr>
            <p:ph idx="1" type="body"/>
          </p:nvPr>
        </p:nvSpPr>
        <p:spPr>
          <a:xfrm rot="5400000">
            <a:off x="541338" y="190501"/>
            <a:ext cx="5851525" cy="6019800"/>
          </a:xfrm>
          <a:prstGeom prst="rect">
            <a:avLst/>
          </a:prstGeom>
          <a:noFill/>
          <a:ln>
            <a:noFill/>
          </a:ln>
        </p:spPr>
        <p:txBody>
          <a:bodyPr anchorCtr="0" anchor="t" bIns="45675" lIns="91375" spcFirstLastPara="1" rIns="91375" wrap="square" tIns="456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12"/>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2"/>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2"/>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3" name="Shape 23"/>
        <p:cNvGrpSpPr/>
        <p:nvPr/>
      </p:nvGrpSpPr>
      <p:grpSpPr>
        <a:xfrm>
          <a:off x="0" y="0"/>
          <a:ext cx="0" cy="0"/>
          <a:chOff x="0" y="0"/>
          <a:chExt cx="0" cy="0"/>
        </a:xfrm>
      </p:grpSpPr>
      <p:sp>
        <p:nvSpPr>
          <p:cNvPr id="24" name="Google Shape;24;p13"/>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5" name="Google Shape;25;p13"/>
          <p:cNvSpPr txBox="1"/>
          <p:nvPr>
            <p:ph idx="1" type="body"/>
          </p:nvPr>
        </p:nvSpPr>
        <p:spPr>
          <a:xfrm rot="5400000">
            <a:off x="2309019" y="-251619"/>
            <a:ext cx="4525962" cy="8229600"/>
          </a:xfrm>
          <a:prstGeom prst="rect">
            <a:avLst/>
          </a:prstGeom>
          <a:noFill/>
          <a:ln>
            <a:noFill/>
          </a:ln>
        </p:spPr>
        <p:txBody>
          <a:bodyPr anchorCtr="0" anchor="t" bIns="45675" lIns="91375" spcFirstLastPara="1" rIns="91375" wrap="square" tIns="456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6" name="Google Shape;26;p13"/>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3"/>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9" name="Shape 29"/>
        <p:cNvGrpSpPr/>
        <p:nvPr/>
      </p:nvGrpSpPr>
      <p:grpSpPr>
        <a:xfrm>
          <a:off x="0" y="0"/>
          <a:ext cx="0" cy="0"/>
          <a:chOff x="0" y="0"/>
          <a:chExt cx="0" cy="0"/>
        </a:xfrm>
      </p:grpSpPr>
      <p:sp>
        <p:nvSpPr>
          <p:cNvPr id="30" name="Google Shape;30;p14"/>
          <p:cNvSpPr txBox="1"/>
          <p:nvPr>
            <p:ph type="title"/>
          </p:nvPr>
        </p:nvSpPr>
        <p:spPr>
          <a:xfrm>
            <a:off x="1792288" y="4800600"/>
            <a:ext cx="5486400" cy="566738"/>
          </a:xfrm>
          <a:prstGeom prst="rect">
            <a:avLst/>
          </a:prstGeom>
          <a:noFill/>
          <a:ln>
            <a:noFill/>
          </a:ln>
        </p:spPr>
        <p:txBody>
          <a:bodyPr anchorCtr="0" anchor="b" bIns="45675" lIns="91375" spcFirstLastPara="1" rIns="91375" wrap="square" tIns="4567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1" name="Google Shape;31;p14"/>
          <p:cNvSpPr/>
          <p:nvPr>
            <p:ph idx="2" type="pic"/>
          </p:nvPr>
        </p:nvSpPr>
        <p:spPr>
          <a:xfrm>
            <a:off x="1792288" y="612775"/>
            <a:ext cx="5486400" cy="4114800"/>
          </a:xfrm>
          <a:prstGeom prst="rect">
            <a:avLst/>
          </a:prstGeom>
          <a:noFill/>
          <a:ln>
            <a:noFill/>
          </a:ln>
        </p:spPr>
        <p:txBody>
          <a:bodyPr anchorCtr="0" anchor="t" bIns="45675" lIns="91375" spcFirstLastPara="1" rIns="91375" wrap="square" tIns="45675">
            <a:normAutofit/>
          </a:bodyPr>
          <a:lstStyle>
            <a:lvl1pPr lvl="0" marR="0" rtl="0" algn="l">
              <a:spcBef>
                <a:spcPts val="640"/>
              </a:spcBef>
              <a:spcAft>
                <a:spcPts val="0"/>
              </a:spcAft>
              <a:buClr>
                <a:schemeClr val="dk1"/>
              </a:buClr>
              <a:buSzPts val="3200"/>
              <a:buFont typeface="Arial"/>
              <a:buNone/>
              <a:defRPr sz="3200">
                <a:solidFill>
                  <a:schemeClr val="dk1"/>
                </a:solidFill>
                <a:latin typeface="Calibri"/>
                <a:ea typeface="Calibri"/>
                <a:cs typeface="Calibri"/>
                <a:sym typeface="Calibri"/>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32" name="Google Shape;32;p14"/>
          <p:cNvSpPr txBox="1"/>
          <p:nvPr>
            <p:ph idx="1" type="body"/>
          </p:nvPr>
        </p:nvSpPr>
        <p:spPr>
          <a:xfrm>
            <a:off x="1792288" y="5367338"/>
            <a:ext cx="5486400" cy="804862"/>
          </a:xfrm>
          <a:prstGeom prst="rect">
            <a:avLst/>
          </a:prstGeom>
          <a:noFill/>
          <a:ln>
            <a:noFill/>
          </a:ln>
        </p:spPr>
        <p:txBody>
          <a:bodyPr anchorCtr="0" anchor="t" bIns="45675" lIns="91375" spcFirstLastPara="1" rIns="91375" wrap="square" tIns="45675">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33" name="Google Shape;33;p14"/>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4"/>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36" name="Shape 36"/>
        <p:cNvGrpSpPr/>
        <p:nvPr/>
      </p:nvGrpSpPr>
      <p:grpSpPr>
        <a:xfrm>
          <a:off x="0" y="0"/>
          <a:ext cx="0" cy="0"/>
          <a:chOff x="0" y="0"/>
          <a:chExt cx="0" cy="0"/>
        </a:xfrm>
      </p:grpSpPr>
      <p:sp>
        <p:nvSpPr>
          <p:cNvPr id="37" name="Google Shape;37;p15"/>
          <p:cNvSpPr txBox="1"/>
          <p:nvPr>
            <p:ph type="title"/>
          </p:nvPr>
        </p:nvSpPr>
        <p:spPr>
          <a:xfrm>
            <a:off x="457202" y="273051"/>
            <a:ext cx="3008313" cy="1162050"/>
          </a:xfrm>
          <a:prstGeom prst="rect">
            <a:avLst/>
          </a:prstGeom>
          <a:noFill/>
          <a:ln>
            <a:noFill/>
          </a:ln>
        </p:spPr>
        <p:txBody>
          <a:bodyPr anchorCtr="0" anchor="b" bIns="45675" lIns="91375" spcFirstLastPara="1" rIns="91375" wrap="square" tIns="45675">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8" name="Google Shape;38;p15"/>
          <p:cNvSpPr txBox="1"/>
          <p:nvPr>
            <p:ph idx="1" type="body"/>
          </p:nvPr>
        </p:nvSpPr>
        <p:spPr>
          <a:xfrm>
            <a:off x="3575050" y="273050"/>
            <a:ext cx="5111750" cy="5853113"/>
          </a:xfrm>
          <a:prstGeom prst="rect">
            <a:avLst/>
          </a:prstGeom>
          <a:noFill/>
          <a:ln>
            <a:noFill/>
          </a:ln>
        </p:spPr>
        <p:txBody>
          <a:bodyPr anchorCtr="0" anchor="t" bIns="45675" lIns="91375" spcFirstLastPara="1" rIns="91375" wrap="square" tIns="45675">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39" name="Google Shape;39;p15"/>
          <p:cNvSpPr txBox="1"/>
          <p:nvPr>
            <p:ph idx="2" type="body"/>
          </p:nvPr>
        </p:nvSpPr>
        <p:spPr>
          <a:xfrm>
            <a:off x="457202" y="1435105"/>
            <a:ext cx="3008313" cy="4691063"/>
          </a:xfrm>
          <a:prstGeom prst="rect">
            <a:avLst/>
          </a:prstGeom>
          <a:noFill/>
          <a:ln>
            <a:noFill/>
          </a:ln>
        </p:spPr>
        <p:txBody>
          <a:bodyPr anchorCtr="0" anchor="t" bIns="45675" lIns="91375" spcFirstLastPara="1" rIns="91375" wrap="square" tIns="45675">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40" name="Google Shape;40;p15"/>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5"/>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5"/>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3" name="Shape 43"/>
        <p:cNvGrpSpPr/>
        <p:nvPr/>
      </p:nvGrpSpPr>
      <p:grpSpPr>
        <a:xfrm>
          <a:off x="0" y="0"/>
          <a:ext cx="0" cy="0"/>
          <a:chOff x="0" y="0"/>
          <a:chExt cx="0" cy="0"/>
        </a:xfrm>
      </p:grpSpPr>
      <p:sp>
        <p:nvSpPr>
          <p:cNvPr id="44" name="Google Shape;44;p16"/>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6"/>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6"/>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7" name="Shape 47"/>
        <p:cNvGrpSpPr/>
        <p:nvPr/>
      </p:nvGrpSpPr>
      <p:grpSpPr>
        <a:xfrm>
          <a:off x="0" y="0"/>
          <a:ext cx="0" cy="0"/>
          <a:chOff x="0" y="0"/>
          <a:chExt cx="0" cy="0"/>
        </a:xfrm>
      </p:grpSpPr>
      <p:sp>
        <p:nvSpPr>
          <p:cNvPr id="48" name="Google Shape;48;p17"/>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9" name="Google Shape;49;p17"/>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7"/>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7"/>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2" name="Shape 52"/>
        <p:cNvGrpSpPr/>
        <p:nvPr/>
      </p:nvGrpSpPr>
      <p:grpSpPr>
        <a:xfrm>
          <a:off x="0" y="0"/>
          <a:ext cx="0" cy="0"/>
          <a:chOff x="0" y="0"/>
          <a:chExt cx="0" cy="0"/>
        </a:xfrm>
      </p:grpSpPr>
      <p:sp>
        <p:nvSpPr>
          <p:cNvPr id="53" name="Google Shape;53;p18"/>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4" name="Google Shape;54;p18"/>
          <p:cNvSpPr txBox="1"/>
          <p:nvPr>
            <p:ph idx="1" type="body"/>
          </p:nvPr>
        </p:nvSpPr>
        <p:spPr>
          <a:xfrm>
            <a:off x="457200" y="1535113"/>
            <a:ext cx="4040188" cy="639762"/>
          </a:xfrm>
          <a:prstGeom prst="rect">
            <a:avLst/>
          </a:prstGeom>
          <a:noFill/>
          <a:ln>
            <a:noFill/>
          </a:ln>
        </p:spPr>
        <p:txBody>
          <a:bodyPr anchorCtr="0" anchor="b" bIns="45675" lIns="91375" spcFirstLastPara="1" rIns="91375" wrap="square" tIns="45675">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5" name="Google Shape;55;p18"/>
          <p:cNvSpPr txBox="1"/>
          <p:nvPr>
            <p:ph idx="2" type="body"/>
          </p:nvPr>
        </p:nvSpPr>
        <p:spPr>
          <a:xfrm>
            <a:off x="457200" y="2174876"/>
            <a:ext cx="4040188" cy="3951288"/>
          </a:xfrm>
          <a:prstGeom prst="rect">
            <a:avLst/>
          </a:prstGeom>
          <a:noFill/>
          <a:ln>
            <a:noFill/>
          </a:ln>
        </p:spPr>
        <p:txBody>
          <a:bodyPr anchorCtr="0" anchor="t" bIns="45675" lIns="91375" spcFirstLastPara="1" rIns="91375" wrap="square" tIns="45675">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6" name="Google Shape;56;p18"/>
          <p:cNvSpPr txBox="1"/>
          <p:nvPr>
            <p:ph idx="3" type="body"/>
          </p:nvPr>
        </p:nvSpPr>
        <p:spPr>
          <a:xfrm>
            <a:off x="4645030" y="1535113"/>
            <a:ext cx="4041775" cy="639762"/>
          </a:xfrm>
          <a:prstGeom prst="rect">
            <a:avLst/>
          </a:prstGeom>
          <a:noFill/>
          <a:ln>
            <a:noFill/>
          </a:ln>
        </p:spPr>
        <p:txBody>
          <a:bodyPr anchorCtr="0" anchor="b" bIns="45675" lIns="91375" spcFirstLastPara="1" rIns="91375" wrap="square" tIns="45675">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7" name="Google Shape;57;p18"/>
          <p:cNvSpPr txBox="1"/>
          <p:nvPr>
            <p:ph idx="4" type="body"/>
          </p:nvPr>
        </p:nvSpPr>
        <p:spPr>
          <a:xfrm>
            <a:off x="4645030" y="2174876"/>
            <a:ext cx="4041775" cy="3951288"/>
          </a:xfrm>
          <a:prstGeom prst="rect">
            <a:avLst/>
          </a:prstGeom>
          <a:noFill/>
          <a:ln>
            <a:noFill/>
          </a:ln>
        </p:spPr>
        <p:txBody>
          <a:bodyPr anchorCtr="0" anchor="t" bIns="45675" lIns="91375" spcFirstLastPara="1" rIns="91375" wrap="square" tIns="45675">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8" name="Google Shape;58;p18"/>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8"/>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8"/>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61" name="Shape 61"/>
        <p:cNvGrpSpPr/>
        <p:nvPr/>
      </p:nvGrpSpPr>
      <p:grpSpPr>
        <a:xfrm>
          <a:off x="0" y="0"/>
          <a:ext cx="0" cy="0"/>
          <a:chOff x="0" y="0"/>
          <a:chExt cx="0" cy="0"/>
        </a:xfrm>
      </p:grpSpPr>
      <p:sp>
        <p:nvSpPr>
          <p:cNvPr id="62" name="Google Shape;62;p19"/>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3" name="Google Shape;63;p19"/>
          <p:cNvSpPr txBox="1"/>
          <p:nvPr>
            <p:ph idx="1" type="body"/>
          </p:nvPr>
        </p:nvSpPr>
        <p:spPr>
          <a:xfrm>
            <a:off x="457200" y="1600202"/>
            <a:ext cx="4038600" cy="4525963"/>
          </a:xfrm>
          <a:prstGeom prst="rect">
            <a:avLst/>
          </a:prstGeom>
          <a:noFill/>
          <a:ln>
            <a:noFill/>
          </a:ln>
        </p:spPr>
        <p:txBody>
          <a:bodyPr anchorCtr="0" anchor="t" bIns="45675" lIns="91375" spcFirstLastPara="1" rIns="91375" wrap="square" tIns="45675">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4" name="Google Shape;64;p19"/>
          <p:cNvSpPr txBox="1"/>
          <p:nvPr>
            <p:ph idx="2" type="body"/>
          </p:nvPr>
        </p:nvSpPr>
        <p:spPr>
          <a:xfrm>
            <a:off x="4648200" y="1600202"/>
            <a:ext cx="4038600" cy="4525963"/>
          </a:xfrm>
          <a:prstGeom prst="rect">
            <a:avLst/>
          </a:prstGeom>
          <a:noFill/>
          <a:ln>
            <a:noFill/>
          </a:ln>
        </p:spPr>
        <p:txBody>
          <a:bodyPr anchorCtr="0" anchor="t" bIns="45675" lIns="91375" spcFirstLastPara="1" rIns="91375" wrap="square" tIns="45675">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65" name="Google Shape;65;p19"/>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9"/>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9"/>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457200" y="274637"/>
            <a:ext cx="8229600" cy="1143000"/>
          </a:xfrm>
          <a:prstGeom prst="rect">
            <a:avLst/>
          </a:prstGeom>
          <a:noFill/>
          <a:ln>
            <a:noFill/>
          </a:ln>
        </p:spPr>
        <p:txBody>
          <a:bodyPr anchorCtr="0" anchor="ctr" bIns="45675" lIns="91375" spcFirstLastPara="1" rIns="91375" wrap="square" tIns="45675">
            <a:noAutofit/>
          </a:bodyPr>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7" name="Google Shape;7;p10"/>
          <p:cNvSpPr txBox="1"/>
          <p:nvPr>
            <p:ph idx="1" type="body"/>
          </p:nvPr>
        </p:nvSpPr>
        <p:spPr>
          <a:xfrm>
            <a:off x="457200" y="1600200"/>
            <a:ext cx="8229600" cy="4525962"/>
          </a:xfrm>
          <a:prstGeom prst="rect">
            <a:avLst/>
          </a:prstGeom>
          <a:noFill/>
          <a:ln>
            <a:noFill/>
          </a:ln>
        </p:spPr>
        <p:txBody>
          <a:bodyPr anchorCtr="0" anchor="t" bIns="45675" lIns="91375" spcFirstLastPara="1" rIns="91375" wrap="square" tIns="45675">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0"/>
          <p:cNvSpPr txBox="1"/>
          <p:nvPr>
            <p:ph idx="10" type="dt"/>
          </p:nvPr>
        </p:nvSpPr>
        <p:spPr>
          <a:xfrm>
            <a:off x="457200" y="6356350"/>
            <a:ext cx="2133600" cy="365125"/>
          </a:xfrm>
          <a:prstGeom prst="rect">
            <a:avLst/>
          </a:prstGeom>
          <a:noFill/>
          <a:ln>
            <a:noFill/>
          </a:ln>
        </p:spPr>
        <p:txBody>
          <a:bodyPr anchorCtr="0" anchor="ctr" bIns="45675" lIns="91375" spcFirstLastPara="1" rIns="91375" wrap="square" tIns="45675">
            <a:noAutofit/>
          </a:bodyPr>
          <a:lstStyle>
            <a:lvl1pPr lvl="0" marR="0" rtl="0" algn="l">
              <a:lnSpc>
                <a:spcPct val="100000"/>
              </a:lnSpc>
              <a:spcBef>
                <a:spcPts val="0"/>
              </a:spcBef>
              <a:spcAft>
                <a:spcPts val="0"/>
              </a:spcAft>
              <a:buSzPts val="1400"/>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10"/>
          <p:cNvSpPr txBox="1"/>
          <p:nvPr>
            <p:ph idx="11" type="ftr"/>
          </p:nvPr>
        </p:nvSpPr>
        <p:spPr>
          <a:xfrm>
            <a:off x="3124200" y="6356350"/>
            <a:ext cx="2895600" cy="365125"/>
          </a:xfrm>
          <a:prstGeom prst="rect">
            <a:avLst/>
          </a:prstGeom>
          <a:noFill/>
          <a:ln>
            <a:noFill/>
          </a:ln>
        </p:spPr>
        <p:txBody>
          <a:bodyPr anchorCtr="0" anchor="ctr" bIns="45675" lIns="91375" spcFirstLastPara="1" rIns="91375" wrap="square" tIns="45675">
            <a:noAutofit/>
          </a:bodyPr>
          <a:lstStyle>
            <a:lvl1pPr lvl="0"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10"/>
          <p:cNvSpPr txBox="1"/>
          <p:nvPr>
            <p:ph idx="12" type="sldNum"/>
          </p:nvPr>
        </p:nvSpPr>
        <p:spPr>
          <a:xfrm>
            <a:off x="6553200" y="6356350"/>
            <a:ext cx="2133600" cy="365125"/>
          </a:xfrm>
          <a:prstGeom prst="rect">
            <a:avLst/>
          </a:prstGeom>
          <a:noFill/>
          <a:ln>
            <a:noFill/>
          </a:ln>
        </p:spPr>
        <p:txBody>
          <a:bodyPr anchorCtr="0" anchor="ctr" bIns="45675" lIns="91375" spcFirstLastPara="1" rIns="91375" wrap="square" tIns="45675">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g62398f51a6_1_0"/>
          <p:cNvPicPr preferRelativeResize="0"/>
          <p:nvPr/>
        </p:nvPicPr>
        <p:blipFill>
          <a:blip r:embed="rId3">
            <a:alphaModFix/>
          </a:blip>
          <a:stretch>
            <a:fillRect/>
          </a:stretch>
        </p:blipFill>
        <p:spPr>
          <a:xfrm>
            <a:off x="0" y="-2150"/>
            <a:ext cx="9138301" cy="6858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9"/>
          <p:cNvSpPr txBox="1"/>
          <p:nvPr>
            <p:ph type="title"/>
          </p:nvPr>
        </p:nvSpPr>
        <p:spPr>
          <a:xfrm>
            <a:off x="457200" y="1718825"/>
            <a:ext cx="8229600" cy="1143000"/>
          </a:xfrm>
          <a:prstGeom prst="rect">
            <a:avLst/>
          </a:prstGeom>
          <a:noFill/>
          <a:ln>
            <a:noFill/>
          </a:ln>
        </p:spPr>
        <p:txBody>
          <a:bodyPr anchorCtr="0" anchor="ctr" bIns="45675" lIns="91375" spcFirstLastPara="1" rIns="91375" wrap="square" tIns="45675">
            <a:noAutofit/>
          </a:bodyPr>
          <a:lstStyle/>
          <a:p>
            <a:pPr indent="0" lvl="0" marL="0" rtl="0" algn="l">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Minimum Viable Product:</a:t>
            </a:r>
            <a:endParaRPr b="1">
              <a:solidFill>
                <a:srgbClr val="FFFFFF"/>
              </a:solidFill>
              <a:latin typeface="Verdana"/>
              <a:ea typeface="Verdana"/>
              <a:cs typeface="Verdana"/>
              <a:sym typeface="Verdana"/>
            </a:endParaRPr>
          </a:p>
        </p:txBody>
      </p:sp>
      <p:sp>
        <p:nvSpPr>
          <p:cNvPr id="138" name="Google Shape;138;p9"/>
          <p:cNvSpPr txBox="1"/>
          <p:nvPr>
            <p:ph idx="1" type="body"/>
          </p:nvPr>
        </p:nvSpPr>
        <p:spPr>
          <a:xfrm>
            <a:off x="457200" y="2744400"/>
            <a:ext cx="8229600" cy="1884600"/>
          </a:xfrm>
          <a:prstGeom prst="rect">
            <a:avLst/>
          </a:prstGeom>
          <a:noFill/>
          <a:ln>
            <a:noFill/>
          </a:ln>
        </p:spPr>
        <p:txBody>
          <a:bodyPr anchorCtr="0" anchor="t" bIns="45675" lIns="91375" spcFirstLastPara="1" rIns="91375" wrap="square" tIns="45675">
            <a:noAutofit/>
          </a:bodyPr>
          <a:lstStyle/>
          <a:p>
            <a:pPr indent="0" lvl="0" marL="0" marR="0" rtl="0" algn="l">
              <a:lnSpc>
                <a:spcPct val="100000"/>
              </a:lnSpc>
              <a:spcBef>
                <a:spcPts val="400"/>
              </a:spcBef>
              <a:spcAft>
                <a:spcPts val="0"/>
              </a:spcAft>
              <a:buClr>
                <a:schemeClr val="dk1"/>
              </a:buClr>
              <a:buSzPts val="2000"/>
              <a:buFont typeface="Arial"/>
              <a:buNone/>
            </a:pPr>
            <a:r>
              <a:rPr i="1" lang="en-US" sz="3000">
                <a:solidFill>
                  <a:srgbClr val="FFFFFF"/>
                </a:solidFill>
                <a:latin typeface="Verdana"/>
                <a:ea typeface="Verdana"/>
                <a:cs typeface="Verdana"/>
                <a:sym typeface="Verdana"/>
              </a:rPr>
              <a:t>User can enter in activity information to an interface, and easily generate an activity plan from this data that fits the timeframe and budget they provide.</a:t>
            </a:r>
            <a:endParaRPr i="1" sz="3000" u="none">
              <a:solidFill>
                <a:srgbClr val="FFFFFF"/>
              </a:solidFill>
              <a:latin typeface="Verdana"/>
              <a:ea typeface="Verdana"/>
              <a:cs typeface="Verdana"/>
              <a:sym typeface="Verdana"/>
            </a:endParaRPr>
          </a:p>
          <a:p>
            <a:pPr indent="-214313" lvl="0" marL="341313" marR="0" rtl="0" algn="l">
              <a:spcBef>
                <a:spcPts val="400"/>
              </a:spcBef>
              <a:spcAft>
                <a:spcPts val="0"/>
              </a:spcAft>
              <a:buClr>
                <a:schemeClr val="dk1"/>
              </a:buClr>
              <a:buSzPts val="2000"/>
              <a:buFont typeface="Arial"/>
              <a:buNone/>
            </a:pPr>
            <a:r>
              <a:t/>
            </a:r>
            <a:endParaRPr b="0" i="0" sz="2000" u="none">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2"/>
          <p:cNvSpPr txBox="1"/>
          <p:nvPr>
            <p:ph type="title"/>
          </p:nvPr>
        </p:nvSpPr>
        <p:spPr>
          <a:xfrm>
            <a:off x="433600" y="102650"/>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lang="en-US">
                <a:solidFill>
                  <a:srgbClr val="F3F3F3"/>
                </a:solidFill>
                <a:latin typeface="Verdana"/>
                <a:ea typeface="Verdana"/>
                <a:cs typeface="Verdana"/>
                <a:sym typeface="Verdana"/>
              </a:rPr>
              <a:t>Plan-it</a:t>
            </a:r>
            <a:endParaRPr b="1">
              <a:solidFill>
                <a:srgbClr val="F3F3F3"/>
              </a:solidFill>
              <a:latin typeface="Verdana"/>
              <a:ea typeface="Verdana"/>
              <a:cs typeface="Verdana"/>
              <a:sym typeface="Verdana"/>
            </a:endParaRPr>
          </a:p>
        </p:txBody>
      </p:sp>
      <p:sp>
        <p:nvSpPr>
          <p:cNvPr id="90" name="Google Shape;90;p2"/>
          <p:cNvSpPr txBox="1"/>
          <p:nvPr>
            <p:ph idx="1" type="body"/>
          </p:nvPr>
        </p:nvSpPr>
        <p:spPr>
          <a:xfrm>
            <a:off x="308350" y="1143000"/>
            <a:ext cx="8835600" cy="4812900"/>
          </a:xfrm>
          <a:prstGeom prst="rect">
            <a:avLst/>
          </a:prstGeom>
          <a:noFill/>
          <a:ln>
            <a:noFill/>
          </a:ln>
        </p:spPr>
        <p:txBody>
          <a:bodyPr anchorCtr="0" anchor="t" bIns="45675" lIns="91375" spcFirstLastPara="1" rIns="91375" wrap="square" tIns="45675">
            <a:noAutofit/>
          </a:bodyPr>
          <a:lstStyle/>
          <a:p>
            <a:pPr indent="0" lvl="0" marL="0" marR="0" rtl="0" algn="l">
              <a:lnSpc>
                <a:spcPct val="100000"/>
              </a:lnSpc>
              <a:spcBef>
                <a:spcPts val="640"/>
              </a:spcBef>
              <a:spcAft>
                <a:spcPts val="0"/>
              </a:spcAft>
              <a:buNone/>
            </a:pPr>
            <a:r>
              <a:rPr i="1" lang="en-US" sz="2400">
                <a:solidFill>
                  <a:srgbClr val="FFFFFF"/>
                </a:solidFill>
                <a:latin typeface="Verdana"/>
                <a:ea typeface="Verdana"/>
                <a:cs typeface="Verdana"/>
                <a:sym typeface="Verdana"/>
              </a:rPr>
              <a:t>Generates a customized activity plan that fits the amount of time and money the user has available. </a:t>
            </a:r>
            <a:endParaRPr i="1" sz="2400">
              <a:solidFill>
                <a:srgbClr val="FFFFFF"/>
              </a:solidFill>
              <a:latin typeface="Verdana"/>
              <a:ea typeface="Verdana"/>
              <a:cs typeface="Verdana"/>
              <a:sym typeface="Verdana"/>
            </a:endParaRPr>
          </a:p>
          <a:p>
            <a:pPr indent="0" lvl="0" marL="0" marR="0" rtl="0" algn="l">
              <a:lnSpc>
                <a:spcPct val="100000"/>
              </a:lnSpc>
              <a:spcBef>
                <a:spcPts val="640"/>
              </a:spcBef>
              <a:spcAft>
                <a:spcPts val="0"/>
              </a:spcAft>
              <a:buNone/>
            </a:pPr>
            <a:r>
              <a:t/>
            </a:r>
            <a:endParaRPr i="1" sz="2400">
              <a:solidFill>
                <a:srgbClr val="FFFFFF"/>
              </a:solidFill>
              <a:latin typeface="Verdana"/>
              <a:ea typeface="Verdana"/>
              <a:cs typeface="Verdana"/>
              <a:sym typeface="Verdana"/>
            </a:endParaRPr>
          </a:p>
          <a:p>
            <a:pPr indent="0" lvl="0" marL="0" marR="0" rtl="0" algn="l">
              <a:lnSpc>
                <a:spcPct val="100000"/>
              </a:lnSpc>
              <a:spcBef>
                <a:spcPts val="640"/>
              </a:spcBef>
              <a:spcAft>
                <a:spcPts val="0"/>
              </a:spcAft>
              <a:buNone/>
            </a:pPr>
            <a:r>
              <a:rPr b="1" lang="en-US" sz="2400">
                <a:solidFill>
                  <a:srgbClr val="FFFFFF"/>
                </a:solidFill>
                <a:latin typeface="Verdana"/>
                <a:ea typeface="Verdana"/>
                <a:cs typeface="Verdana"/>
                <a:sym typeface="Verdana"/>
              </a:rPr>
              <a:t>High Level Goals:</a:t>
            </a:r>
            <a:endParaRPr b="1" sz="2400">
              <a:solidFill>
                <a:srgbClr val="FFFFFF"/>
              </a:solidFill>
              <a:latin typeface="Verdana"/>
              <a:ea typeface="Verdana"/>
              <a:cs typeface="Verdana"/>
              <a:sym typeface="Verdana"/>
            </a:endParaRPr>
          </a:p>
          <a:p>
            <a:pPr indent="0" lvl="0" marL="0" marR="0" rtl="0" algn="l">
              <a:lnSpc>
                <a:spcPct val="100000"/>
              </a:lnSpc>
              <a:spcBef>
                <a:spcPts val="640"/>
              </a:spcBef>
              <a:spcAft>
                <a:spcPts val="0"/>
              </a:spcAft>
              <a:buNone/>
            </a:pPr>
            <a:r>
              <a:t/>
            </a:r>
            <a:endParaRPr b="1" sz="1200">
              <a:solidFill>
                <a:srgbClr val="FFFFFF"/>
              </a:solidFill>
              <a:latin typeface="Verdana"/>
              <a:ea typeface="Verdana"/>
              <a:cs typeface="Verdana"/>
              <a:sym typeface="Verdana"/>
            </a:endParaRPr>
          </a:p>
          <a:p>
            <a:pPr indent="-355600" lvl="0" marL="457200" rtl="0" algn="l">
              <a:lnSpc>
                <a:spcPct val="115000"/>
              </a:lnSpc>
              <a:spcBef>
                <a:spcPts val="0"/>
              </a:spcBef>
              <a:spcAft>
                <a:spcPts val="0"/>
              </a:spcAft>
              <a:buClr>
                <a:srgbClr val="FFFFFF"/>
              </a:buClr>
              <a:buSzPts val="2000"/>
              <a:buFont typeface="Verdana"/>
              <a:buAutoNum type="arabicParenR"/>
            </a:pPr>
            <a:r>
              <a:rPr lang="en-US" sz="2000">
                <a:solidFill>
                  <a:srgbClr val="FFFFFF"/>
                </a:solidFill>
                <a:latin typeface="Verdana"/>
                <a:ea typeface="Verdana"/>
                <a:cs typeface="Verdana"/>
                <a:sym typeface="Verdana"/>
              </a:rPr>
              <a:t>Allow the user to run the program easily through an intuitive user interface.</a:t>
            </a:r>
            <a:endParaRPr sz="2000">
              <a:solidFill>
                <a:srgbClr val="FFFFFF"/>
              </a:solidFill>
              <a:latin typeface="Verdana"/>
              <a:ea typeface="Verdana"/>
              <a:cs typeface="Verdana"/>
              <a:sym typeface="Verdana"/>
            </a:endParaRPr>
          </a:p>
          <a:p>
            <a:pPr indent="-355600" lvl="0" marL="457200" rtl="0" algn="l">
              <a:lnSpc>
                <a:spcPct val="115000"/>
              </a:lnSpc>
              <a:spcBef>
                <a:spcPts val="0"/>
              </a:spcBef>
              <a:spcAft>
                <a:spcPts val="0"/>
              </a:spcAft>
              <a:buClr>
                <a:srgbClr val="FFFFFF"/>
              </a:buClr>
              <a:buSzPts val="2000"/>
              <a:buFont typeface="Verdana"/>
              <a:buAutoNum type="arabicParenR"/>
            </a:pPr>
            <a:r>
              <a:rPr lang="en-US" sz="2000">
                <a:solidFill>
                  <a:srgbClr val="FFFFFF"/>
                </a:solidFill>
                <a:latin typeface="Verdana"/>
                <a:ea typeface="Verdana"/>
                <a:cs typeface="Verdana"/>
                <a:sym typeface="Verdana"/>
              </a:rPr>
              <a:t>Prompt the user to enter in basic information about their favorite activities, which will be stored on the user’s computer for future reference.</a:t>
            </a:r>
            <a:endParaRPr sz="2000">
              <a:solidFill>
                <a:srgbClr val="FFFFFF"/>
              </a:solidFill>
              <a:latin typeface="Verdana"/>
              <a:ea typeface="Verdana"/>
              <a:cs typeface="Verdana"/>
              <a:sym typeface="Verdana"/>
            </a:endParaRPr>
          </a:p>
          <a:p>
            <a:pPr indent="-355600" lvl="0" marL="457200" rtl="0" algn="l">
              <a:lnSpc>
                <a:spcPct val="115000"/>
              </a:lnSpc>
              <a:spcBef>
                <a:spcPts val="0"/>
              </a:spcBef>
              <a:spcAft>
                <a:spcPts val="0"/>
              </a:spcAft>
              <a:buClr>
                <a:srgbClr val="FFFFFF"/>
              </a:buClr>
              <a:buSzPts val="2000"/>
              <a:buFont typeface="Verdana"/>
              <a:buAutoNum type="arabicParenR"/>
            </a:pPr>
            <a:r>
              <a:rPr lang="en-US" sz="2000">
                <a:solidFill>
                  <a:srgbClr val="FFFFFF"/>
                </a:solidFill>
                <a:latin typeface="Verdana"/>
                <a:ea typeface="Verdana"/>
                <a:cs typeface="Verdana"/>
                <a:sym typeface="Verdana"/>
              </a:rPr>
              <a:t>Allow the user to enter in the amount of time and money they have available, and generate activity plans that fit their schedule and budget.</a:t>
            </a:r>
            <a:endParaRPr sz="2000">
              <a:solidFill>
                <a:srgbClr val="FFFFFF"/>
              </a:solidFill>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3"/>
          <p:cNvSpPr txBox="1"/>
          <p:nvPr>
            <p:ph type="title"/>
          </p:nvPr>
        </p:nvSpPr>
        <p:spPr>
          <a:xfrm>
            <a:off x="457200" y="287562"/>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Sprint 1</a:t>
            </a:r>
            <a:endParaRPr b="1">
              <a:solidFill>
                <a:srgbClr val="FFFFFF"/>
              </a:solidFill>
              <a:latin typeface="Verdana"/>
              <a:ea typeface="Verdana"/>
              <a:cs typeface="Verdana"/>
              <a:sym typeface="Verdana"/>
            </a:endParaRPr>
          </a:p>
        </p:txBody>
      </p:sp>
      <p:sp>
        <p:nvSpPr>
          <p:cNvPr id="96" name="Google Shape;96;p3"/>
          <p:cNvSpPr txBox="1"/>
          <p:nvPr>
            <p:ph idx="1" type="body"/>
          </p:nvPr>
        </p:nvSpPr>
        <p:spPr>
          <a:xfrm>
            <a:off x="457200" y="1541800"/>
            <a:ext cx="8229600" cy="4830900"/>
          </a:xfrm>
          <a:prstGeom prst="rect">
            <a:avLst/>
          </a:prstGeom>
          <a:noFill/>
          <a:ln>
            <a:noFill/>
          </a:ln>
        </p:spPr>
        <p:txBody>
          <a:bodyPr anchorCtr="0" anchor="t" bIns="45675" lIns="91375" spcFirstLastPara="1" rIns="91375" wrap="square" tIns="45675">
            <a:noAutofit/>
          </a:bodyPr>
          <a:lstStyle/>
          <a:p>
            <a:pPr indent="0" lvl="0" marL="0" rtl="0" algn="l">
              <a:lnSpc>
                <a:spcPct val="115000"/>
              </a:lnSpc>
              <a:spcBef>
                <a:spcPts val="0"/>
              </a:spcBef>
              <a:spcAft>
                <a:spcPts val="0"/>
              </a:spcAft>
              <a:buClr>
                <a:schemeClr val="dk1"/>
              </a:buClr>
              <a:buSzPts val="1100"/>
              <a:buFont typeface="Arial"/>
              <a:buNone/>
            </a:pPr>
            <a:r>
              <a:rPr b="1" lang="en-US" sz="1800">
                <a:solidFill>
                  <a:srgbClr val="FFFFFF"/>
                </a:solidFill>
                <a:latin typeface="Verdana"/>
                <a:ea typeface="Verdana"/>
                <a:cs typeface="Verdana"/>
                <a:sym typeface="Verdana"/>
              </a:rPr>
              <a:t>High level goal:</a:t>
            </a:r>
            <a:endParaRPr b="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i="1" lang="en-US" sz="1800">
                <a:solidFill>
                  <a:srgbClr val="FFFFFF"/>
                </a:solidFill>
                <a:latin typeface="Verdana"/>
                <a:ea typeface="Verdana"/>
                <a:cs typeface="Verdana"/>
                <a:sym typeface="Verdana"/>
              </a:rPr>
              <a:t>Create an intuitive user interface for easy data entry.</a:t>
            </a:r>
            <a:endParaRPr i="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1: (5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a user, I want an interface that allows me to input data into text fields and submit them to be stored, as well as a “generate activity plan” button, so I can easily interact with the application.</a:t>
            </a:r>
            <a:endParaRPr sz="1800">
              <a:solidFill>
                <a:srgbClr val="FFFFFF"/>
              </a:solidFill>
              <a:latin typeface="Verdana"/>
              <a:ea typeface="Verdana"/>
              <a:cs typeface="Verdana"/>
              <a:sym typeface="Verdana"/>
            </a:endParaRPr>
          </a:p>
          <a:p>
            <a:pPr indent="0" lvl="0" marL="45720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2: (5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product owner/developer, I want the application to prompt and allow users to enter in activities they enjoy, along with the maximum length, ideal length, and maximum cost of each activity, so that these activities can become the basis of the user’s future activity plans.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400">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400">
                <a:latin typeface="Verdana"/>
                <a:ea typeface="Verdana"/>
                <a:cs typeface="Verdana"/>
                <a:sym typeface="Verdana"/>
              </a:rPr>
              <a:t> 	</a:t>
            </a:r>
            <a:endParaRPr sz="1400">
              <a:latin typeface="Verdana"/>
              <a:ea typeface="Verdana"/>
              <a:cs typeface="Verdana"/>
              <a:sym typeface="Verdan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4"/>
          <p:cNvSpPr txBox="1"/>
          <p:nvPr>
            <p:ph type="title"/>
          </p:nvPr>
        </p:nvSpPr>
        <p:spPr>
          <a:xfrm>
            <a:off x="609600" y="316650"/>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Sprint 2</a:t>
            </a:r>
            <a:endParaRPr b="1">
              <a:solidFill>
                <a:srgbClr val="FFFFFF"/>
              </a:solidFill>
              <a:latin typeface="Verdana"/>
              <a:ea typeface="Verdana"/>
              <a:cs typeface="Verdana"/>
              <a:sym typeface="Verdana"/>
            </a:endParaRPr>
          </a:p>
        </p:txBody>
      </p:sp>
      <p:sp>
        <p:nvSpPr>
          <p:cNvPr id="102" name="Google Shape;102;p4"/>
          <p:cNvSpPr txBox="1"/>
          <p:nvPr>
            <p:ph idx="1" type="body"/>
          </p:nvPr>
        </p:nvSpPr>
        <p:spPr>
          <a:xfrm>
            <a:off x="457200" y="1459650"/>
            <a:ext cx="8229600" cy="5200500"/>
          </a:xfrm>
          <a:prstGeom prst="rect">
            <a:avLst/>
          </a:prstGeom>
          <a:noFill/>
          <a:ln>
            <a:noFill/>
          </a:ln>
        </p:spPr>
        <p:txBody>
          <a:bodyPr anchorCtr="0" anchor="t" bIns="45675" lIns="91375" spcFirstLastPara="1" rIns="91375" wrap="square" tIns="45675">
            <a:noAutofit/>
          </a:bodyPr>
          <a:lstStyle/>
          <a:p>
            <a:pPr indent="0" lvl="0" marL="0" rtl="0" algn="l">
              <a:lnSpc>
                <a:spcPct val="115000"/>
              </a:lnSpc>
              <a:spcBef>
                <a:spcPts val="0"/>
              </a:spcBef>
              <a:spcAft>
                <a:spcPts val="0"/>
              </a:spcAft>
              <a:buClr>
                <a:schemeClr val="dk1"/>
              </a:buClr>
              <a:buSzPts val="1100"/>
              <a:buFont typeface="Arial"/>
              <a:buNone/>
            </a:pPr>
            <a:r>
              <a:rPr b="1" lang="en-US" sz="1800">
                <a:solidFill>
                  <a:srgbClr val="FFFFFF"/>
                </a:solidFill>
                <a:latin typeface="Verdana"/>
                <a:ea typeface="Verdana"/>
                <a:cs typeface="Verdana"/>
                <a:sym typeface="Verdana"/>
              </a:rPr>
              <a:t>High level goal:</a:t>
            </a:r>
            <a:endParaRPr b="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i="1" lang="en-US" sz="1800">
                <a:solidFill>
                  <a:srgbClr val="FFFFFF"/>
                </a:solidFill>
                <a:latin typeface="Verdana"/>
                <a:ea typeface="Verdana"/>
                <a:cs typeface="Verdana"/>
                <a:sym typeface="Verdana"/>
              </a:rPr>
              <a:t>Store and load user data, and create the basis of an algorithm that draws from this data to create an activity plan.</a:t>
            </a:r>
            <a:endParaRPr i="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3: (5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a developer, I want database data to be stored on the user’s computer, so that the user doesn’t need to enter the same information every time they use the application.	</a:t>
            </a:r>
            <a:endParaRPr sz="1800">
              <a:solidFill>
                <a:srgbClr val="FFFFFF"/>
              </a:solidFill>
              <a:latin typeface="Verdana"/>
              <a:ea typeface="Verdana"/>
              <a:cs typeface="Verdana"/>
              <a:sym typeface="Verdana"/>
            </a:endParaRPr>
          </a:p>
          <a:p>
            <a:pPr indent="0" lvl="0" marL="45720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4: (13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product owner/developer, I want the main algorithm of the code to draw from the user’s saved database of activities, and fill up the given time with activities that fit within the given cost, so that the user will have a list of activities they can do.</a:t>
            </a:r>
            <a:endParaRPr sz="1800">
              <a:solidFill>
                <a:srgbClr val="FFFFFF"/>
              </a:solidFill>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5"/>
          <p:cNvSpPr txBox="1"/>
          <p:nvPr>
            <p:ph type="title"/>
          </p:nvPr>
        </p:nvSpPr>
        <p:spPr>
          <a:xfrm>
            <a:off x="457212" y="306725"/>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Sprint 3</a:t>
            </a:r>
            <a:endParaRPr b="1">
              <a:solidFill>
                <a:srgbClr val="FFFFFF"/>
              </a:solidFill>
              <a:latin typeface="Verdana"/>
              <a:ea typeface="Verdana"/>
              <a:cs typeface="Verdana"/>
              <a:sym typeface="Verdana"/>
            </a:endParaRPr>
          </a:p>
        </p:txBody>
      </p:sp>
      <p:sp>
        <p:nvSpPr>
          <p:cNvPr id="108" name="Google Shape;108;p5"/>
          <p:cNvSpPr txBox="1"/>
          <p:nvPr>
            <p:ph idx="1" type="body"/>
          </p:nvPr>
        </p:nvSpPr>
        <p:spPr>
          <a:xfrm>
            <a:off x="457200" y="1449725"/>
            <a:ext cx="8229600" cy="5313000"/>
          </a:xfrm>
          <a:prstGeom prst="rect">
            <a:avLst/>
          </a:prstGeom>
          <a:noFill/>
          <a:ln>
            <a:noFill/>
          </a:ln>
        </p:spPr>
        <p:txBody>
          <a:bodyPr anchorCtr="0" anchor="t" bIns="45675" lIns="91375" spcFirstLastPara="1" rIns="91375" wrap="square" tIns="45675">
            <a:noAutofit/>
          </a:bodyPr>
          <a:lstStyle/>
          <a:p>
            <a:pPr indent="0" lvl="0" marL="0" rtl="0" algn="l">
              <a:lnSpc>
                <a:spcPct val="115000"/>
              </a:lnSpc>
              <a:spcBef>
                <a:spcPts val="0"/>
              </a:spcBef>
              <a:spcAft>
                <a:spcPts val="0"/>
              </a:spcAft>
              <a:buClr>
                <a:schemeClr val="dk1"/>
              </a:buClr>
              <a:buSzPts val="1100"/>
              <a:buFont typeface="Arial"/>
              <a:buNone/>
            </a:pPr>
            <a:r>
              <a:rPr b="1" lang="en-US" sz="1800">
                <a:solidFill>
                  <a:srgbClr val="FFFFFF"/>
                </a:solidFill>
                <a:latin typeface="Verdana"/>
                <a:ea typeface="Verdana"/>
                <a:cs typeface="Verdana"/>
                <a:sym typeface="Verdana"/>
              </a:rPr>
              <a:t>High level goal:</a:t>
            </a:r>
            <a:endParaRPr b="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i="1" lang="en-US" sz="1800">
                <a:solidFill>
                  <a:srgbClr val="FFFFFF"/>
                </a:solidFill>
                <a:latin typeface="Verdana"/>
                <a:ea typeface="Verdana"/>
                <a:cs typeface="Verdana"/>
                <a:sym typeface="Verdana"/>
              </a:rPr>
              <a:t>Create a smarter algorithm that will generate </a:t>
            </a:r>
            <a:r>
              <a:rPr i="1" lang="en-US" sz="1800">
                <a:solidFill>
                  <a:srgbClr val="FFFFFF"/>
                </a:solidFill>
                <a:latin typeface="Verdana"/>
                <a:ea typeface="Verdana"/>
                <a:cs typeface="Verdana"/>
                <a:sym typeface="Verdana"/>
              </a:rPr>
              <a:t>optimized</a:t>
            </a:r>
            <a:r>
              <a:rPr i="1" lang="en-US" sz="1800">
                <a:solidFill>
                  <a:srgbClr val="FFFFFF"/>
                </a:solidFill>
                <a:latin typeface="Verdana"/>
                <a:ea typeface="Verdana"/>
                <a:cs typeface="Verdana"/>
                <a:sym typeface="Verdana"/>
              </a:rPr>
              <a:t> activity plans, and allow the user to save their favorite plans.</a:t>
            </a:r>
            <a:endParaRPr i="1"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5: (5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a user, I want the final list to be printable/saveable, including the cost/time for each activity, as well as the total time and cost, so I can take my plan on the go.</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6: (13 story points)</a:t>
            </a:r>
            <a:endParaRPr sz="1800">
              <a:solidFill>
                <a:srgbClr val="FFFFFF"/>
              </a:solidFill>
              <a:latin typeface="Verdana"/>
              <a:ea typeface="Verdana"/>
              <a:cs typeface="Verdana"/>
              <a:sym typeface="Verdana"/>
            </a:endParaRPr>
          </a:p>
          <a:p>
            <a:pPr indent="0" lvl="0" marL="0" rtl="0" algn="l">
              <a:lnSpc>
                <a:spcPct val="115000"/>
              </a:lnSpc>
              <a:spcBef>
                <a:spcPts val="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product owner, I want the main algorithm to make smart decisions that maximize the user’s experience, and minimize cost when possible, so that the user will have a better overall experience.</a:t>
            </a:r>
            <a:endParaRPr sz="1800">
              <a:solidFill>
                <a:srgbClr val="FFFFFF"/>
              </a:solidFill>
              <a:latin typeface="Verdana"/>
              <a:ea typeface="Verdana"/>
              <a:cs typeface="Verdana"/>
              <a:sym typeface="Verdana"/>
            </a:endParaRPr>
          </a:p>
          <a:p>
            <a:pPr indent="-138113" lvl="0" marL="341313" marR="0" rtl="0" algn="l">
              <a:spcBef>
                <a:spcPts val="640"/>
              </a:spcBef>
              <a:spcAft>
                <a:spcPts val="0"/>
              </a:spcAft>
              <a:buClr>
                <a:schemeClr val="dk1"/>
              </a:buClr>
              <a:buSzPts val="3200"/>
              <a:buFont typeface="Arial"/>
              <a:buNone/>
            </a:pPr>
            <a:r>
              <a:t/>
            </a: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g630e71f51f_0_0"/>
          <p:cNvSpPr txBox="1"/>
          <p:nvPr>
            <p:ph type="title"/>
          </p:nvPr>
        </p:nvSpPr>
        <p:spPr>
          <a:xfrm>
            <a:off x="457212" y="306725"/>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Sprint </a:t>
            </a:r>
            <a:r>
              <a:rPr b="1" lang="en-US">
                <a:solidFill>
                  <a:srgbClr val="FFFFFF"/>
                </a:solidFill>
                <a:latin typeface="Verdana"/>
                <a:ea typeface="Verdana"/>
                <a:cs typeface="Verdana"/>
                <a:sym typeface="Verdana"/>
              </a:rPr>
              <a:t>4</a:t>
            </a:r>
            <a:endParaRPr b="1">
              <a:solidFill>
                <a:srgbClr val="FFFFFF"/>
              </a:solidFill>
              <a:latin typeface="Verdana"/>
              <a:ea typeface="Verdana"/>
              <a:cs typeface="Verdana"/>
              <a:sym typeface="Verdana"/>
            </a:endParaRPr>
          </a:p>
        </p:txBody>
      </p:sp>
      <p:sp>
        <p:nvSpPr>
          <p:cNvPr id="114" name="Google Shape;114;g630e71f51f_0_0"/>
          <p:cNvSpPr txBox="1"/>
          <p:nvPr>
            <p:ph idx="1" type="body"/>
          </p:nvPr>
        </p:nvSpPr>
        <p:spPr>
          <a:xfrm>
            <a:off x="457200" y="1219200"/>
            <a:ext cx="8229600" cy="4907100"/>
          </a:xfrm>
          <a:prstGeom prst="rect">
            <a:avLst/>
          </a:prstGeom>
          <a:noFill/>
          <a:ln>
            <a:noFill/>
          </a:ln>
        </p:spPr>
        <p:txBody>
          <a:bodyPr anchorCtr="0" anchor="t" bIns="45675" lIns="91375" spcFirstLastPara="1" rIns="91375" wrap="square" tIns="45675">
            <a:noAutofit/>
          </a:bodyPr>
          <a:lstStyle/>
          <a:p>
            <a:pPr indent="0" lvl="0" marL="0" marR="0" rtl="0" algn="l">
              <a:spcBef>
                <a:spcPts val="640"/>
              </a:spcBef>
              <a:spcAft>
                <a:spcPts val="0"/>
              </a:spcAft>
              <a:buClr>
                <a:schemeClr val="dk1"/>
              </a:buClr>
              <a:buSzPts val="1100"/>
              <a:buFont typeface="Arial"/>
              <a:buNone/>
            </a:pPr>
            <a:r>
              <a:rPr b="1" lang="en-US" sz="1800">
                <a:solidFill>
                  <a:srgbClr val="FFFFFF"/>
                </a:solidFill>
                <a:latin typeface="Verdana"/>
                <a:ea typeface="Verdana"/>
                <a:cs typeface="Verdana"/>
                <a:sym typeface="Verdana"/>
              </a:rPr>
              <a:t>High level goal:</a:t>
            </a:r>
            <a:endParaRPr b="1" sz="1800">
              <a:solidFill>
                <a:srgbClr val="FFFFFF"/>
              </a:solidFill>
              <a:latin typeface="Verdana"/>
              <a:ea typeface="Verdana"/>
              <a:cs typeface="Verdana"/>
              <a:sym typeface="Verdana"/>
            </a:endParaRPr>
          </a:p>
          <a:p>
            <a:pPr indent="0" lvl="0" marL="0" marR="0" rtl="0" algn="l">
              <a:spcBef>
                <a:spcPts val="640"/>
              </a:spcBef>
              <a:spcAft>
                <a:spcPts val="0"/>
              </a:spcAft>
              <a:buClr>
                <a:schemeClr val="dk1"/>
              </a:buClr>
              <a:buSzPts val="1100"/>
              <a:buFont typeface="Arial"/>
              <a:buNone/>
            </a:pPr>
            <a:r>
              <a:rPr i="1" lang="en-US" sz="1800">
                <a:solidFill>
                  <a:srgbClr val="FFFFFF"/>
                </a:solidFill>
                <a:latin typeface="Verdana"/>
                <a:ea typeface="Verdana"/>
                <a:cs typeface="Verdana"/>
                <a:sym typeface="Verdana"/>
              </a:rPr>
              <a:t>Allow the user to give feedback on the generated plans, and set up the algorithm to adapt to this data.</a:t>
            </a:r>
            <a:endParaRPr i="1" sz="1800">
              <a:solidFill>
                <a:srgbClr val="FFFFFF"/>
              </a:solidFill>
              <a:latin typeface="Verdana"/>
              <a:ea typeface="Verdana"/>
              <a:cs typeface="Verdana"/>
              <a:sym typeface="Verdana"/>
            </a:endParaRPr>
          </a:p>
          <a:p>
            <a:pPr indent="0" lvl="0" marL="0" marR="0" rtl="0" algn="l">
              <a:spcBef>
                <a:spcPts val="640"/>
              </a:spcBef>
              <a:spcAft>
                <a:spcPts val="0"/>
              </a:spcAft>
              <a:buClr>
                <a:schemeClr val="dk1"/>
              </a:buClr>
              <a:buSzPts val="1100"/>
              <a:buFont typeface="Arial"/>
              <a:buNone/>
            </a:pPr>
            <a:r>
              <a:t/>
            </a:r>
            <a:endParaRPr sz="1800">
              <a:solidFill>
                <a:srgbClr val="FFFFFF"/>
              </a:solidFill>
              <a:latin typeface="Verdana"/>
              <a:ea typeface="Verdana"/>
              <a:cs typeface="Verdana"/>
              <a:sym typeface="Verdana"/>
            </a:endParaRPr>
          </a:p>
          <a:p>
            <a:pPr indent="0" lvl="0" marL="0" marR="0" rtl="0" algn="l">
              <a:spcBef>
                <a:spcPts val="64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7: (5 story points)</a:t>
            </a:r>
            <a:endParaRPr sz="1800">
              <a:solidFill>
                <a:srgbClr val="FFFFFF"/>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product owner, I want the user to be able to rate their experience with each activity, updating the database for future reference, so that activity plans will improve the more that the user uses the application.				</a:t>
            </a:r>
            <a:endParaRPr sz="1800">
              <a:solidFill>
                <a:srgbClr val="FFFFFF"/>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US" sz="1800">
                <a:solidFill>
                  <a:srgbClr val="FFFFFF"/>
                </a:solidFill>
                <a:latin typeface="Verdana"/>
                <a:ea typeface="Verdana"/>
                <a:cs typeface="Verdana"/>
                <a:sym typeface="Verdana"/>
              </a:rPr>
              <a:t>User story 8: (8 story points)</a:t>
            </a:r>
            <a:endParaRPr sz="1800">
              <a:solidFill>
                <a:srgbClr val="FFFFFF"/>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US" sz="1800">
                <a:solidFill>
                  <a:srgbClr val="FFFFFF"/>
                </a:solidFill>
                <a:latin typeface="Verdana"/>
                <a:ea typeface="Verdana"/>
                <a:cs typeface="Verdana"/>
                <a:sym typeface="Verdana"/>
              </a:rPr>
              <a:t>As a developer, I want to expand the database to include user feedback data, and incorporate this data into the decision algorithm so that the algorithm makes better choices. </a:t>
            </a:r>
            <a:endParaRPr sz="1800">
              <a:solidFill>
                <a:srgbClr val="FFFFFF"/>
              </a:solidFill>
              <a:latin typeface="Verdana"/>
              <a:ea typeface="Verdana"/>
              <a:cs typeface="Verdana"/>
              <a:sym typeface="Verdana"/>
            </a:endParaRPr>
          </a:p>
          <a:p>
            <a:pPr indent="0" lvl="0" marL="0" rtl="0" algn="l">
              <a:lnSpc>
                <a:spcPct val="115000"/>
              </a:lnSpc>
              <a:spcBef>
                <a:spcPts val="1200"/>
              </a:spcBef>
              <a:spcAft>
                <a:spcPts val="0"/>
              </a:spcAft>
              <a:buClr>
                <a:schemeClr val="dk1"/>
              </a:buClr>
              <a:buSzPts val="1100"/>
              <a:buFont typeface="Arial"/>
              <a:buNone/>
            </a:pPr>
            <a:r>
              <a:rPr lang="en-U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138112" lvl="0" marL="341312" marR="0" rtl="0" algn="l">
              <a:spcBef>
                <a:spcPts val="640"/>
              </a:spcBef>
              <a:spcAft>
                <a:spcPts val="0"/>
              </a:spcAft>
              <a:buClr>
                <a:schemeClr val="dk1"/>
              </a:buClr>
              <a:buSzPts val="1100"/>
              <a:buFont typeface="Arial"/>
              <a:buNone/>
            </a:pPr>
            <a:r>
              <a:rPr lang="en-U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138112" lvl="0" marL="341312" marR="0" rtl="0" algn="l">
              <a:spcBef>
                <a:spcPts val="640"/>
              </a:spcBef>
              <a:spcAft>
                <a:spcPts val="0"/>
              </a:spcAft>
              <a:buClr>
                <a:schemeClr val="dk1"/>
              </a:buClr>
              <a:buSzPts val="1100"/>
              <a:buFont typeface="Arial"/>
              <a:buNone/>
            </a:pPr>
            <a:r>
              <a:rPr lang="en-U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138112" lvl="0" marL="341312" marR="0" rtl="0" algn="l">
              <a:spcBef>
                <a:spcPts val="640"/>
              </a:spcBef>
              <a:spcAft>
                <a:spcPts val="0"/>
              </a:spcAft>
              <a:buClr>
                <a:schemeClr val="dk1"/>
              </a:buClr>
              <a:buSzPts val="1100"/>
              <a:buFont typeface="Arial"/>
              <a:buNone/>
            </a:pPr>
            <a:r>
              <a:rPr lang="en-US">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138112" lvl="0" marL="341312" marR="0" rtl="0" algn="l">
              <a:spcBef>
                <a:spcPts val="640"/>
              </a:spcBef>
              <a:spcAft>
                <a:spcPts val="0"/>
              </a:spcAft>
              <a:buClr>
                <a:schemeClr val="dk1"/>
              </a:buClr>
              <a:buSzPts val="3200"/>
              <a:buFont typeface="Arial"/>
              <a:buNone/>
            </a:pPr>
            <a:r>
              <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Google Shape;119;p6"/>
          <p:cNvPicPr preferRelativeResize="0"/>
          <p:nvPr/>
        </p:nvPicPr>
        <p:blipFill>
          <a:blip r:embed="rId3">
            <a:alphaModFix/>
          </a:blip>
          <a:stretch>
            <a:fillRect/>
          </a:stretch>
        </p:blipFill>
        <p:spPr>
          <a:xfrm>
            <a:off x="531175" y="306538"/>
            <a:ext cx="8081651" cy="6244924"/>
          </a:xfrm>
          <a:prstGeom prst="rect">
            <a:avLst/>
          </a:prstGeom>
          <a:noFill/>
          <a:ln>
            <a:noFill/>
          </a:ln>
        </p:spPr>
      </p:pic>
      <p:sp>
        <p:nvSpPr>
          <p:cNvPr id="120" name="Google Shape;120;p6"/>
          <p:cNvSpPr txBox="1"/>
          <p:nvPr>
            <p:ph type="title"/>
          </p:nvPr>
        </p:nvSpPr>
        <p:spPr>
          <a:xfrm>
            <a:off x="533400" y="76200"/>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i="0" lang="en-US" sz="4400" u="none">
                <a:solidFill>
                  <a:schemeClr val="dk1"/>
                </a:solidFill>
                <a:latin typeface="Verdana"/>
                <a:ea typeface="Verdana"/>
                <a:cs typeface="Verdana"/>
                <a:sym typeface="Verdana"/>
              </a:rPr>
              <a:t>Architecture</a:t>
            </a:r>
            <a:endParaRPr>
              <a:latin typeface="Verdana"/>
              <a:ea typeface="Verdana"/>
              <a:cs typeface="Verdana"/>
              <a:sym typeface="Verdan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7"/>
          <p:cNvSpPr txBox="1"/>
          <p:nvPr>
            <p:ph type="title"/>
          </p:nvPr>
        </p:nvSpPr>
        <p:spPr>
          <a:xfrm>
            <a:off x="457200" y="693012"/>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rgbClr val="17375E"/>
              </a:buClr>
              <a:buSzPts val="4400"/>
              <a:buFont typeface="Times New Roman"/>
              <a:buNone/>
            </a:pPr>
            <a:r>
              <a:rPr b="1" i="0" lang="en-US" sz="4400" u="none">
                <a:solidFill>
                  <a:srgbClr val="FFFFFF"/>
                </a:solidFill>
                <a:latin typeface="Verdana"/>
                <a:ea typeface="Verdana"/>
                <a:cs typeface="Verdana"/>
                <a:sym typeface="Verdana"/>
              </a:rPr>
              <a:t>Challenges</a:t>
            </a:r>
            <a:endParaRPr b="1">
              <a:solidFill>
                <a:srgbClr val="FFFFFF"/>
              </a:solidFill>
              <a:latin typeface="Verdana"/>
              <a:ea typeface="Verdana"/>
              <a:cs typeface="Verdana"/>
              <a:sym typeface="Verdana"/>
            </a:endParaRPr>
          </a:p>
        </p:txBody>
      </p:sp>
      <p:sp>
        <p:nvSpPr>
          <p:cNvPr id="126" name="Google Shape;126;p7"/>
          <p:cNvSpPr txBox="1"/>
          <p:nvPr>
            <p:ph idx="1" type="body"/>
          </p:nvPr>
        </p:nvSpPr>
        <p:spPr>
          <a:xfrm>
            <a:off x="457200" y="1836000"/>
            <a:ext cx="8229600" cy="3186000"/>
          </a:xfrm>
          <a:prstGeom prst="rect">
            <a:avLst/>
          </a:prstGeom>
          <a:noFill/>
          <a:ln>
            <a:noFill/>
          </a:ln>
        </p:spPr>
        <p:txBody>
          <a:bodyPr anchorCtr="0" anchor="t" bIns="45675" lIns="91375" spcFirstLastPara="1" rIns="91375" wrap="square" tIns="45675">
            <a:noAutofit/>
          </a:bodyPr>
          <a:lstStyle/>
          <a:p>
            <a:pPr indent="0" lvl="0" marL="177800"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0" lvl="0" marL="177800"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Challenge 1: Using Agile project management.</a:t>
            </a:r>
            <a:endParaRPr sz="2400">
              <a:solidFill>
                <a:srgbClr val="FFFFFF"/>
              </a:solidFill>
              <a:latin typeface="Verdana"/>
              <a:ea typeface="Verdana"/>
              <a:cs typeface="Verdana"/>
              <a:sym typeface="Verdana"/>
            </a:endParaRPr>
          </a:p>
          <a:p>
            <a:pPr indent="0" lvl="0" marL="177800"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0" lvl="0" marL="177800"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Challenge 2: User interface design.</a:t>
            </a:r>
            <a:endParaRPr sz="2400">
              <a:solidFill>
                <a:srgbClr val="FFFFFF"/>
              </a:solidFill>
              <a:latin typeface="Verdana"/>
              <a:ea typeface="Verdana"/>
              <a:cs typeface="Verdana"/>
              <a:sym typeface="Verdana"/>
            </a:endParaRPr>
          </a:p>
          <a:p>
            <a:pPr indent="0" lvl="0" marL="177800"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0" lvl="0" marL="177800"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Challenge 3: Creating the core decision algorithm.</a:t>
            </a:r>
            <a:endParaRPr sz="2400">
              <a:solidFill>
                <a:srgbClr val="FFFFFF"/>
              </a:solidFill>
              <a:latin typeface="Verdana"/>
              <a:ea typeface="Verdana"/>
              <a:cs typeface="Verdana"/>
              <a:sym typeface="Verdan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8"/>
          <p:cNvSpPr txBox="1"/>
          <p:nvPr>
            <p:ph type="title"/>
          </p:nvPr>
        </p:nvSpPr>
        <p:spPr>
          <a:xfrm>
            <a:off x="457200" y="289775"/>
            <a:ext cx="8229600" cy="1143000"/>
          </a:xfrm>
          <a:prstGeom prst="rect">
            <a:avLst/>
          </a:prstGeom>
          <a:noFill/>
          <a:ln>
            <a:noFill/>
          </a:ln>
        </p:spPr>
        <p:txBody>
          <a:bodyPr anchorCtr="0" anchor="ctr" bIns="45675" lIns="91375" spcFirstLastPara="1" rIns="91375" wrap="square" tIns="45675">
            <a:noAutofit/>
          </a:bodyPr>
          <a:lstStyle/>
          <a:p>
            <a:pPr indent="0" lvl="0" marL="0" rtl="0" algn="ctr">
              <a:lnSpc>
                <a:spcPct val="100000"/>
              </a:lnSpc>
              <a:spcBef>
                <a:spcPts val="0"/>
              </a:spcBef>
              <a:spcAft>
                <a:spcPts val="0"/>
              </a:spcAft>
              <a:buClr>
                <a:schemeClr val="dk1"/>
              </a:buClr>
              <a:buSzPts val="4400"/>
              <a:buFont typeface="Times New Roman"/>
              <a:buNone/>
            </a:pPr>
            <a:r>
              <a:rPr b="1" i="0" lang="en-US" sz="4400" u="none">
                <a:solidFill>
                  <a:srgbClr val="FFFFFF"/>
                </a:solidFill>
                <a:latin typeface="Verdana"/>
                <a:ea typeface="Verdana"/>
                <a:cs typeface="Verdana"/>
                <a:sym typeface="Verdana"/>
              </a:rPr>
              <a:t>Technologies</a:t>
            </a:r>
            <a:endParaRPr b="1">
              <a:solidFill>
                <a:srgbClr val="FFFFFF"/>
              </a:solidFill>
              <a:latin typeface="Verdana"/>
              <a:ea typeface="Verdana"/>
              <a:cs typeface="Verdana"/>
              <a:sym typeface="Verdana"/>
            </a:endParaRPr>
          </a:p>
        </p:txBody>
      </p:sp>
      <p:sp>
        <p:nvSpPr>
          <p:cNvPr id="132" name="Google Shape;132;p8"/>
          <p:cNvSpPr txBox="1"/>
          <p:nvPr>
            <p:ph idx="1" type="body"/>
          </p:nvPr>
        </p:nvSpPr>
        <p:spPr>
          <a:xfrm>
            <a:off x="457200" y="1219200"/>
            <a:ext cx="8229600" cy="4906962"/>
          </a:xfrm>
          <a:prstGeom prst="rect">
            <a:avLst/>
          </a:prstGeom>
          <a:noFill/>
          <a:ln>
            <a:noFill/>
          </a:ln>
        </p:spPr>
        <p:txBody>
          <a:bodyPr anchorCtr="0" anchor="t" bIns="45675" lIns="91375" spcFirstLastPara="1" rIns="91375" wrap="square" tIns="45675">
            <a:noAutofit/>
          </a:bodyPr>
          <a:lstStyle/>
          <a:p>
            <a:pPr indent="-163512" lvl="0" marL="341312" marR="0" rtl="0" algn="l">
              <a:spcBef>
                <a:spcPts val="560"/>
              </a:spcBef>
              <a:spcAft>
                <a:spcPts val="0"/>
              </a:spcAft>
              <a:buClr>
                <a:schemeClr val="dk1"/>
              </a:buClr>
              <a:buSzPts val="2800"/>
              <a:buFont typeface="Arial"/>
              <a:buNone/>
            </a:pPr>
            <a:r>
              <a:t/>
            </a:r>
            <a:endParaRPr sz="2400">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Version control: Git/GitHub</a:t>
            </a:r>
            <a:endParaRPr sz="2400">
              <a:solidFill>
                <a:srgbClr val="FFFFFF"/>
              </a:solidFill>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Programming Language: Java</a:t>
            </a:r>
            <a:endParaRPr sz="2400">
              <a:solidFill>
                <a:srgbClr val="FFFFFF"/>
              </a:solidFill>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Graphics libraries: java.awt, java.swing, etc.</a:t>
            </a:r>
            <a:endParaRPr sz="2400">
              <a:solidFill>
                <a:srgbClr val="FFFFFF"/>
              </a:solidFill>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0" lvl="0" marL="0" marR="0" rtl="0" algn="l">
              <a:spcBef>
                <a:spcPts val="560"/>
              </a:spcBef>
              <a:spcAft>
                <a:spcPts val="0"/>
              </a:spcAft>
              <a:buClr>
                <a:schemeClr val="dk1"/>
              </a:buClr>
              <a:buSzPts val="2800"/>
              <a:buFont typeface="Arial"/>
              <a:buNone/>
            </a:pPr>
            <a:r>
              <a:t/>
            </a:r>
            <a:endParaRPr sz="2400">
              <a:solidFill>
                <a:srgbClr val="FFFFFF"/>
              </a:solidFill>
              <a:latin typeface="Verdana"/>
              <a:ea typeface="Verdana"/>
              <a:cs typeface="Verdana"/>
              <a:sym typeface="Verdana"/>
            </a:endParaRPr>
          </a:p>
          <a:p>
            <a:pPr indent="0" lvl="0" marL="0"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  Tech for future versions: </a:t>
            </a:r>
            <a:endParaRPr sz="2400">
              <a:solidFill>
                <a:srgbClr val="FFFFFF"/>
              </a:solidFill>
              <a:latin typeface="Verdana"/>
              <a:ea typeface="Verdana"/>
              <a:cs typeface="Verdana"/>
              <a:sym typeface="Verdana"/>
            </a:endParaRPr>
          </a:p>
          <a:p>
            <a:pPr indent="0" lvl="0" marL="0" marR="0" rtl="0" algn="l">
              <a:spcBef>
                <a:spcPts val="560"/>
              </a:spcBef>
              <a:spcAft>
                <a:spcPts val="0"/>
              </a:spcAft>
              <a:buClr>
                <a:schemeClr val="dk1"/>
              </a:buClr>
              <a:buSzPts val="2800"/>
              <a:buFont typeface="Arial"/>
              <a:buNone/>
            </a:pPr>
            <a:r>
              <a:rPr lang="en-US" sz="2400">
                <a:solidFill>
                  <a:srgbClr val="FFFFFF"/>
                </a:solidFill>
                <a:latin typeface="Verdana"/>
                <a:ea typeface="Verdana"/>
                <a:cs typeface="Verdana"/>
                <a:sym typeface="Verdana"/>
              </a:rPr>
              <a:t>  Google Maps API, HTML, CSS, JS, and PHP.</a:t>
            </a:r>
            <a:endParaRPr sz="2400">
              <a:solidFill>
                <a:srgbClr val="FFFFFF"/>
              </a:solidFill>
              <a:latin typeface="Verdana"/>
              <a:ea typeface="Verdana"/>
              <a:cs typeface="Verdana"/>
              <a:sym typeface="Verdana"/>
            </a:endParaRPr>
          </a:p>
          <a:p>
            <a:pPr indent="0" lvl="0" marL="0" marR="0" rtl="0" algn="l">
              <a:spcBef>
                <a:spcPts val="560"/>
              </a:spcBef>
              <a:spcAft>
                <a:spcPts val="0"/>
              </a:spcAft>
              <a:buClr>
                <a:schemeClr val="dk1"/>
              </a:buClr>
              <a:buSzPts val="2800"/>
              <a:buFont typeface="Arial"/>
              <a:buNone/>
            </a:pPr>
            <a:r>
              <a:rPr lang="en-US" sz="2400">
                <a:latin typeface="Verdana"/>
                <a:ea typeface="Verdana"/>
                <a:cs typeface="Verdana"/>
                <a:sym typeface="Verdana"/>
              </a:rPr>
              <a:t> </a:t>
            </a:r>
            <a:endParaRPr sz="2400">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t/>
            </a:r>
            <a:endParaRPr sz="2400">
              <a:latin typeface="Verdana"/>
              <a:ea typeface="Verdana"/>
              <a:cs typeface="Verdana"/>
              <a:sym typeface="Verdana"/>
            </a:endParaRPr>
          </a:p>
          <a:p>
            <a:pPr indent="-163512" lvl="0" marL="341312" marR="0" rtl="0" algn="l">
              <a:spcBef>
                <a:spcPts val="560"/>
              </a:spcBef>
              <a:spcAft>
                <a:spcPts val="0"/>
              </a:spcAft>
              <a:buClr>
                <a:schemeClr val="dk1"/>
              </a:buClr>
              <a:buSzPts val="2800"/>
              <a:buFont typeface="Arial"/>
              <a:buNone/>
            </a:pPr>
            <a:r>
              <a:t/>
            </a:r>
            <a:endParaRPr sz="2400">
              <a:latin typeface="Verdana"/>
              <a:ea typeface="Verdana"/>
              <a:cs typeface="Verdana"/>
              <a:sym typeface="Verdana"/>
            </a:endParaRPr>
          </a:p>
          <a:p>
            <a:pPr indent="-163513" lvl="0" marL="341313" marR="0" rtl="0" algn="l">
              <a:spcBef>
                <a:spcPts val="560"/>
              </a:spcBef>
              <a:spcAft>
                <a:spcPts val="0"/>
              </a:spcAft>
              <a:buClr>
                <a:schemeClr val="dk1"/>
              </a:buClr>
              <a:buSzPts val="2800"/>
              <a:buFont typeface="Arial"/>
              <a:buNone/>
            </a:pPr>
            <a:r>
              <a:t/>
            </a:r>
            <a:endParaRPr sz="2400">
              <a:latin typeface="Verdana"/>
              <a:ea typeface="Verdana"/>
              <a:cs typeface="Verdana"/>
              <a:sym typeface="Verdan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2008-09-30T23:31:36Z</dcterms:created>
  <dc:creator>drecept</dc:creator>
</cp:coreProperties>
</file>